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3" Type="http://schemas.openxmlformats.org/officeDocument/2006/relationships/extended-properties" Target="docProps/app.xml"/>
  <Relationship Id="rId2" Type="http://schemas.openxmlformats.org/package/2006/relationships/metadata/core-properties" Target="docProps/core.xml"/>
  <Relationship Id="rId1" Type="http://schemas.openxmlformats.org/officeDocument/2006/relationships/officeDocument" Target="ppt/presentation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/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2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3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4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5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6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7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8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9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0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t>16/04/2009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t>16/04/2009</a:t>
            </a:fld>
            <a:endParaRPr 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t>16/04/2009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t>16/04/2009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t>16/04/2009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t>16/04/2009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/>
              <a:t>?#?</a:t>
            </a:fld>
            <a:endParaRPr lang="nl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slideLayout" Target="../slideLayouts/slideLayout2.xml"/>
  <Relationship Id="rId3" Type="http://schemas.openxmlformats.org/officeDocument/2006/relationships/slideLayout" Target="../slideLayouts/slideLayout3.xml"/>
  <Relationship Id="rId4" Type="http://schemas.openxmlformats.org/officeDocument/2006/relationships/slideLayout" Target="../slideLayouts/slideLayout4.xml"/>
  <Relationship Id="rId5" Type="http://schemas.openxmlformats.org/officeDocument/2006/relationships/slideLayout" Target="../slideLayouts/slideLayout5.xml"/>
  <Relationship Id="rId6" Type="http://schemas.openxmlformats.org/officeDocument/2006/relationships/slideLayout" Target="../slideLayouts/slideLayout6.xml"/>
  <Relationship Id="rId7" Type="http://schemas.openxmlformats.org/officeDocument/2006/relationships/slideLayout" Target="../slideLayouts/slideLayout7.xml"/>
  <Relationship Id="rId8" Type="http://schemas.openxmlformats.org/officeDocument/2006/relationships/slideLayout" Target="../slideLayouts/slideLayout8.xml"/>
  <Relationship Id="rId9" Type="http://schemas.openxmlformats.org/officeDocument/2006/relationships/slideLayout" Target="../slideLayouts/slideLayout9.xml"/>
  <Relationship Id="rId10" Type="http://schemas.openxmlformats.org/officeDocument/2006/relationships/slideLayout" Target="../slideLayouts/slideLayout10.xml"/>
  <Relationship Id="rId11" Type="http://schemas.openxmlformats.org/officeDocument/2006/relationships/slideLayout" Target="../slideLayouts/slideLayout11.xml"/>
  <Relationship Id="rId1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30DBB-9FD5-43E7-88F1-55A569E9525E}" type="datetimeFigureOut">
              <a:rPr lang="nl-BE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36665-E7E9-4861-9ADF-F11A47CBAD79}" type="slidenum">
              <a:rPr lang="nl-BE"/>
              <a:t>&lt;#&gt;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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-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7.xml"/>
  <Relationship Id="rId2" Type="http://schemas.openxmlformats.org/officeDocument/2006/relationships/image" Target="../media/presentation-00011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2141116" y="0"/>
          <a:ext cx="7002884" cy="6877050"/>
          <a:chOff x="2141116" y="0"/>
          <a:chExt cx="7002884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141116" y="0"/>
            <a:ext cx="4861769" cy="687705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/>
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2018-07-16T13:38:48Z</dcterms:created>
  <dcterms:modified xsi:type="dcterms:W3CDTF">2018-07-16T13:38:48Z</dcterms:modified>
  <dc:title>Untitled Presentation</dc:title>
  <dc:description/>
  <dc:subject/>
  <cp:keywords/>
  <cp:category/>
</cp:coreProperties>
</file>